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21E55-DCB1-4572-B14A-94D02FE3DC54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932E5-3F74-48CA-9192-D9E93E7FAB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5905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21E55-DCB1-4572-B14A-94D02FE3DC54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932E5-3F74-48CA-9192-D9E93E7FAB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3392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21E55-DCB1-4572-B14A-94D02FE3DC54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932E5-3F74-48CA-9192-D9E93E7FAB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0867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21E55-DCB1-4572-B14A-94D02FE3DC54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932E5-3F74-48CA-9192-D9E93E7FAB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1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21E55-DCB1-4572-B14A-94D02FE3DC54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932E5-3F74-48CA-9192-D9E93E7FAB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5918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21E55-DCB1-4572-B14A-94D02FE3DC54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932E5-3F74-48CA-9192-D9E93E7FAB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3340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21E55-DCB1-4572-B14A-94D02FE3DC54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932E5-3F74-48CA-9192-D9E93E7FAB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2863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21E55-DCB1-4572-B14A-94D02FE3DC54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932E5-3F74-48CA-9192-D9E93E7FAB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9855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21E55-DCB1-4572-B14A-94D02FE3DC54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932E5-3F74-48CA-9192-D9E93E7FAB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8655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21E55-DCB1-4572-B14A-94D02FE3DC54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932E5-3F74-48CA-9192-D9E93E7FAB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4662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21E55-DCB1-4572-B14A-94D02FE3DC54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932E5-3F74-48CA-9192-D9E93E7FAB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6601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E21E55-DCB1-4572-B14A-94D02FE3DC54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4932E5-3F74-48CA-9192-D9E93E7FAB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5241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7338B7EC-BA71-86BC-9F95-1530D7F457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39AAD39F-C929-0C90-8C51-2BE7786A9730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16F706F7-EB45-8D41-A166-C5CDDA646690}"/>
              </a:ext>
            </a:extLst>
          </p:cNvPr>
          <p:cNvSpPr txBox="1"/>
          <p:nvPr/>
        </p:nvSpPr>
        <p:spPr>
          <a:xfrm>
            <a:off x="1368552" y="3508403"/>
            <a:ext cx="7168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Fakültesi .... Bölümü Birinciliği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372417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4DCBF-2858-B461-7C05-73010E348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5C069FD9-BEEC-A857-D982-8AFD284AB3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7FB2F20-872C-E7CE-C20D-CC13B54B401B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1F4F30A7-5A72-CBD9-A056-F46DB2980424}"/>
              </a:ext>
            </a:extLst>
          </p:cNvPr>
          <p:cNvSpPr txBox="1"/>
          <p:nvPr/>
        </p:nvSpPr>
        <p:spPr>
          <a:xfrm>
            <a:off x="1368552" y="3508403"/>
            <a:ext cx="7168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Fakültesi .... Bölümü İkinciliği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2893607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1EC74-F150-B5AF-8365-E7185089A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B870BBFF-5C5F-0AD9-2E31-13D2C4EC37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3F9B179B-CC75-6FCC-3651-B1DFB210025E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81532451-E29D-1F0D-EE83-8326D61C06BF}"/>
              </a:ext>
            </a:extLst>
          </p:cNvPr>
          <p:cNvSpPr txBox="1"/>
          <p:nvPr/>
        </p:nvSpPr>
        <p:spPr>
          <a:xfrm>
            <a:off x="1368552" y="3508403"/>
            <a:ext cx="7168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Fakültesi .... Bölümü Üçüncülüğü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24237027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75</Words>
  <Application>Microsoft Office PowerPoint</Application>
  <PresentationFormat>A4 Kağıt (210x297 mm)</PresentationFormat>
  <Paragraphs>9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2026-06-02T08:17:49Z</dcterms:created>
  <dcterms:modified xsi:type="dcterms:W3CDTF">2026-06-02T08:21:25Z</dcterms:modified>
</cp:coreProperties>
</file>